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73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616" y="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214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15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995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96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97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932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755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09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78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36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0760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71A14-CE66-427E-9309-7B8F795370CC}" type="datetimeFigureOut">
              <a:rPr lang="zh-TW" altLang="en-US" smtClean="0"/>
              <a:t>2024/12/18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DD7AF-596E-4FF3-8839-DC7A13E27C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957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B0F0A5E-015C-4BA8-9EFD-4B5279E2F4FC}"/>
              </a:ext>
            </a:extLst>
          </p:cNvPr>
          <p:cNvSpPr/>
          <p:nvPr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3E219E4-2DF5-4AD1-A21D-74C56C5F64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泰德與流浪犬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A70505-90F1-4D22-BD17-BF333EEF09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數位繪本內容製作</a:t>
            </a:r>
          </a:p>
        </p:txBody>
      </p:sp>
    </p:spTree>
    <p:extLst>
      <p:ext uri="{BB962C8B-B14F-4D97-AF65-F5344CB8AC3E}">
        <p14:creationId xmlns:p14="http://schemas.microsoft.com/office/powerpoint/2010/main" val="89244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0BD3B30-324D-4CA6-B978-22AC7562F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BFEF9DE-6C43-4BB8-BDC8-8492A7F4A260}"/>
              </a:ext>
            </a:extLst>
          </p:cNvPr>
          <p:cNvSpPr/>
          <p:nvPr/>
        </p:nvSpPr>
        <p:spPr>
          <a:xfrm>
            <a:off x="1352550" y="5849035"/>
            <a:ext cx="6438900" cy="37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居民們將流浪狗埋在了鎮邊的一棵樹下，而那隻泰迪熊則被一個孩子帶回了家。</a:t>
            </a:r>
          </a:p>
        </p:txBody>
      </p:sp>
    </p:spTree>
    <p:extLst>
      <p:ext uri="{BB962C8B-B14F-4D97-AF65-F5344CB8AC3E}">
        <p14:creationId xmlns:p14="http://schemas.microsoft.com/office/powerpoint/2010/main" val="2156832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FCF41FD-CF52-41B8-BA58-EC6E95AB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73BD02-F1C7-4E17-9970-0E7E6E148F94}"/>
              </a:ext>
            </a:extLst>
          </p:cNvPr>
          <p:cNvSpPr/>
          <p:nvPr/>
        </p:nvSpPr>
        <p:spPr>
          <a:xfrm>
            <a:off x="781050" y="1229410"/>
            <a:ext cx="4572000" cy="698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孩子輕輕地擦乾泰德身上的污垢，縫好了牠的破損處，讓牠重新恢復了乾淨和完整。</a:t>
            </a:r>
          </a:p>
        </p:txBody>
      </p:sp>
    </p:spTree>
    <p:extLst>
      <p:ext uri="{BB962C8B-B14F-4D97-AF65-F5344CB8AC3E}">
        <p14:creationId xmlns:p14="http://schemas.microsoft.com/office/powerpoint/2010/main" val="398886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6100572-4C16-4C6C-AFD7-5C8A3C40D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05ECDEC-4903-47BB-9CAE-3786D5D19118}"/>
              </a:ext>
            </a:extLst>
          </p:cNvPr>
          <p:cNvSpPr/>
          <p:nvPr/>
        </p:nvSpPr>
        <p:spPr>
          <a:xfrm>
            <a:off x="676275" y="5563285"/>
            <a:ext cx="4572000" cy="698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他會在天氣好時帶他野餐，天氣寒冷時說故事給他聽，從那天起，泰德又回到了溫暖的懷抱。</a:t>
            </a:r>
          </a:p>
        </p:txBody>
      </p:sp>
    </p:spTree>
    <p:extLst>
      <p:ext uri="{BB962C8B-B14F-4D97-AF65-F5344CB8AC3E}">
        <p14:creationId xmlns:p14="http://schemas.microsoft.com/office/powerpoint/2010/main" val="161861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875654-221F-4DBF-AC95-EB87FD114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E747F15-AA35-4A61-9D9B-6F57374A2297}"/>
              </a:ext>
            </a:extLst>
          </p:cNvPr>
          <p:cNvSpPr/>
          <p:nvPr/>
        </p:nvSpPr>
        <p:spPr>
          <a:xfrm>
            <a:off x="1047750" y="1677085"/>
            <a:ext cx="3448050" cy="698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但牠的心裡卻永遠記得那個曾經陪伴牠、用盡全力守護牠的流浪狗。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C501C6-1C46-4689-808C-49D4A56C99E3}"/>
              </a:ext>
            </a:extLst>
          </p:cNvPr>
          <p:cNvSpPr/>
          <p:nvPr/>
        </p:nvSpPr>
        <p:spPr>
          <a:xfrm>
            <a:off x="595312" y="5706160"/>
            <a:ext cx="7953376" cy="698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每當夜晚與清晨降臨，泰德會坐在窗邊，看著窗外的陽光灑落，照耀了他好友如今沉睡所在的枝葉。</a:t>
            </a: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牠知道，那隻倔強的流浪狗一定正安然地躺在那金黃色的樹下，守護著牠的新家。</a:t>
            </a:r>
          </a:p>
        </p:txBody>
      </p:sp>
    </p:spTree>
    <p:extLst>
      <p:ext uri="{BB962C8B-B14F-4D97-AF65-F5344CB8AC3E}">
        <p14:creationId xmlns:p14="http://schemas.microsoft.com/office/powerpoint/2010/main" val="1377419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F6AF01F-F708-403C-8E9A-5517B5519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1DFC7F3-656E-4001-A06F-7FF5A2CEF22D}"/>
              </a:ext>
            </a:extLst>
          </p:cNvPr>
          <p:cNvSpPr/>
          <p:nvPr/>
        </p:nvSpPr>
        <p:spPr>
          <a:xfrm>
            <a:off x="1128712" y="5620435"/>
            <a:ext cx="6886575" cy="37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陪伴雖然短暫，但牠們彼此的存在，讓對方的生命不再孤單，成為彼此最重要的回憶。</a:t>
            </a:r>
          </a:p>
        </p:txBody>
      </p:sp>
    </p:spTree>
    <p:extLst>
      <p:ext uri="{BB962C8B-B14F-4D97-AF65-F5344CB8AC3E}">
        <p14:creationId xmlns:p14="http://schemas.microsoft.com/office/powerpoint/2010/main" val="405699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5FF8A38-CC48-427D-99D1-69A356083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3BCD9C-0330-4327-82F6-B9812C70A609}"/>
              </a:ext>
            </a:extLst>
          </p:cNvPr>
          <p:cNvSpPr/>
          <p:nvPr/>
        </p:nvSpPr>
        <p:spPr>
          <a:xfrm>
            <a:off x="1352550" y="5620435"/>
            <a:ext cx="6438900" cy="375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春去冬來，那棵樹已然長成庇蔭孩子們的參天大樹，但他們的情誼卻永不會變。</a:t>
            </a:r>
          </a:p>
        </p:txBody>
      </p:sp>
    </p:spTree>
    <p:extLst>
      <p:ext uri="{BB962C8B-B14F-4D97-AF65-F5344CB8AC3E}">
        <p14:creationId xmlns:p14="http://schemas.microsoft.com/office/powerpoint/2010/main" val="170324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0C094B3-F71A-46A3-81D5-588301B4B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ED37DF9-FCEF-4D9E-B7FE-C97EC69FEB5C}"/>
              </a:ext>
            </a:extLst>
          </p:cNvPr>
          <p:cNvSpPr/>
          <p:nvPr/>
        </p:nvSpPr>
        <p:spPr>
          <a:xfrm>
            <a:off x="373419" y="310117"/>
            <a:ext cx="5922605" cy="2314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在一個偏僻的垃圾場裡，有一隻破舊的泰迪熊，名叫泰德。牠的身體不能動，靜靜地躺在垃圾堆裡，身邊只有冷風和偶爾的烏鴉聲陪伴。</a:t>
            </a: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endParaRPr lang="en-US" altLang="zh-TW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天，垃圾場來了一隻瘦骨嶙峋的流浪狗，牠渾身髒兮兮的，耳朵有一半被咬掉了，腳上還拖著一點傷。流浪狗在垃圾堆裡找吃的，偶然看到了泰德。牠湊上前，用鼻子嗅了嗅泰德，然後小心翼翼地咬住泰德，把牠叼到一個避風的角落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31FC15-A8C3-41F2-96B7-804D823BEACA}"/>
              </a:ext>
            </a:extLst>
          </p:cNvPr>
          <p:cNvSpPr/>
          <p:nvPr/>
        </p:nvSpPr>
        <p:spPr>
          <a:xfrm>
            <a:off x="3867149" y="6096517"/>
            <a:ext cx="500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從那天起，泰德和流浪狗成了彼此唯一的陪伴。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348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5E19D41-584F-4519-BB5D-F06164EB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11FCBF-72E0-443F-93D2-70DD3725C772}"/>
              </a:ext>
            </a:extLst>
          </p:cNvPr>
          <p:cNvSpPr/>
          <p:nvPr/>
        </p:nvSpPr>
        <p:spPr>
          <a:xfrm>
            <a:off x="431799" y="5331794"/>
            <a:ext cx="6607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泰迪也曾經是某個小女孩的心愛玩具，但隨著時間流逝，女孩長大後，泰德被拋棄了。</a:t>
            </a:r>
            <a:endParaRPr lang="en-US" altLang="zh-TW" b="1" dirty="0">
              <a:solidFill>
                <a:schemeClr val="bg1"/>
              </a:solidFill>
            </a:endParaRPr>
          </a:p>
          <a:p>
            <a:r>
              <a:rPr lang="zh-TW" altLang="en-US" b="1" dirty="0">
                <a:solidFill>
                  <a:schemeClr val="bg1"/>
                </a:solidFill>
              </a:rPr>
              <a:t>牠柔軟的毛髮已經髒亂，眼珠子掉了一隻，身上的縫線也鬆開了，看起來就像垃圾一樣。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959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716582D-F07A-433C-A7B9-408782732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8692520-5CC6-4098-87F1-BE6234EDDF2F}"/>
              </a:ext>
            </a:extLst>
          </p:cNvPr>
          <p:cNvSpPr/>
          <p:nvPr/>
        </p:nvSpPr>
        <p:spPr>
          <a:xfrm>
            <a:off x="514350" y="350014"/>
            <a:ext cx="7524750" cy="1345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流浪狗每天都會把自己找到的一點點食物分一半給泰德，儘管牠知道泰德根本吃不了。流浪狗也會對著泰德輕輕地哼叫，像是在說自己的心事。泰德雖然不會動，也不會說話，但牠的存在讓流浪狗不再那麼孤單。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「我們是被拋棄的夥伴，」流浪狗總是對泰德這麼說，「但我們可以一起活下去。」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DEDDF23-3878-4487-AA17-68DAF9DF2D8B}"/>
              </a:ext>
            </a:extLst>
          </p:cNvPr>
          <p:cNvSpPr/>
          <p:nvPr/>
        </p:nvSpPr>
        <p:spPr>
          <a:xfrm>
            <a:off x="1533526" y="5635631"/>
            <a:ext cx="7296150" cy="872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每個夜晚，流浪狗都會把泰德當成枕頭，用牠破舊的身體擋住寒冷的風，然後安然入睡。而泰德，則默默地記住了這一切。</a:t>
            </a:r>
          </a:p>
        </p:txBody>
      </p:sp>
    </p:spTree>
    <p:extLst>
      <p:ext uri="{BB962C8B-B14F-4D97-AF65-F5344CB8AC3E}">
        <p14:creationId xmlns:p14="http://schemas.microsoft.com/office/powerpoint/2010/main" val="982617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C5A8591-35F4-4965-B5FB-814CDC93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6400B9B-6443-4174-A8E6-725482A32C33}"/>
              </a:ext>
            </a:extLst>
          </p:cNvPr>
          <p:cNvSpPr/>
          <p:nvPr/>
        </p:nvSpPr>
        <p:spPr>
          <a:xfrm>
            <a:off x="609600" y="544897"/>
            <a:ext cx="5848350" cy="698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冬天來了，氣溫越來越低，垃圾場裡已經很難找到食物。流浪狗的身體越來越虛弱，但牠依然努力為自己和泰德尋找一個更好的地方。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1C4FE0-8A7C-4EA2-88D8-B76DC158C1A7}"/>
              </a:ext>
            </a:extLst>
          </p:cNvPr>
          <p:cNvSpPr/>
          <p:nvPr/>
        </p:nvSpPr>
        <p:spPr>
          <a:xfrm>
            <a:off x="609600" y="5709078"/>
            <a:ext cx="6848475" cy="456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有一天，流浪狗看到遠處的一座小鎮，決定帶著泰德一起去那裡。</a:t>
            </a:r>
          </a:p>
        </p:txBody>
      </p:sp>
    </p:spTree>
    <p:extLst>
      <p:ext uri="{BB962C8B-B14F-4D97-AF65-F5344CB8AC3E}">
        <p14:creationId xmlns:p14="http://schemas.microsoft.com/office/powerpoint/2010/main" val="48106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8D4687-7ED5-4B5A-8A29-DFAD547A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EB3279-1FB4-4BAA-90B7-11D300137013}"/>
              </a:ext>
            </a:extLst>
          </p:cNvPr>
          <p:cNvSpPr/>
          <p:nvPr/>
        </p:nvSpPr>
        <p:spPr>
          <a:xfrm>
            <a:off x="419099" y="5529560"/>
            <a:ext cx="6943725" cy="872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「也許那裡有吃的，也許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我們能找到新家。」流浪狗咬著泰德，用疲憊的身體一步一步朝小鎮走去。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876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B32DFE4-E590-4B46-8F99-87F98DE9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ECC79BE-219F-4461-B912-A7E6FAB1D160}"/>
              </a:ext>
            </a:extLst>
          </p:cNvPr>
          <p:cNvSpPr/>
          <p:nvPr/>
        </p:nvSpPr>
        <p:spPr>
          <a:xfrm>
            <a:off x="676275" y="649672"/>
            <a:ext cx="7791450" cy="416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路程比想像中更遠，雪越下越大，流浪狗的步伐越來越沉重，腳印深深地陷在雪裡。</a:t>
            </a:r>
          </a:p>
        </p:txBody>
      </p:sp>
    </p:spTree>
    <p:extLst>
      <p:ext uri="{BB962C8B-B14F-4D97-AF65-F5344CB8AC3E}">
        <p14:creationId xmlns:p14="http://schemas.microsoft.com/office/powerpoint/2010/main" val="348020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E8F2567-DFA8-4948-8B93-1B733C45E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577359-919B-4291-83AC-10D8DDC71C9B}"/>
              </a:ext>
            </a:extLst>
          </p:cNvPr>
          <p:cNvSpPr/>
          <p:nvPr/>
        </p:nvSpPr>
        <p:spPr>
          <a:xfrm>
            <a:off x="609601" y="448360"/>
            <a:ext cx="6248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終於，流浪狗走到了鎮子邊緣，但牠已經累得再也走不動了。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3F8860-9AC8-4B19-A4DE-4E5635EADCC6}"/>
              </a:ext>
            </a:extLst>
          </p:cNvPr>
          <p:cNvSpPr/>
          <p:nvPr/>
        </p:nvSpPr>
        <p:spPr>
          <a:xfrm>
            <a:off x="609601" y="5710666"/>
            <a:ext cx="5143500" cy="698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流浪狗輕輕地放下泰德，用最後一點力氣舔了舔牠，低聲說：「對不起，泰德</a:t>
            </a:r>
            <a:r>
              <a:rPr lang="en-US" altLang="zh-TW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</a:t>
            </a: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我沒辦法陪你走下去了。」</a:t>
            </a:r>
          </a:p>
        </p:txBody>
      </p:sp>
    </p:spTree>
    <p:extLst>
      <p:ext uri="{BB962C8B-B14F-4D97-AF65-F5344CB8AC3E}">
        <p14:creationId xmlns:p14="http://schemas.microsoft.com/office/powerpoint/2010/main" val="3718770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826F18E-CD28-4B66-B0AA-3F4533AB7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2E0A36D-3327-4B35-B6EB-0975080A3EFB}"/>
              </a:ext>
            </a:extLst>
          </p:cNvPr>
          <p:cNvSpPr/>
          <p:nvPr/>
        </p:nvSpPr>
        <p:spPr>
          <a:xfrm>
            <a:off x="990600" y="452866"/>
            <a:ext cx="7162800" cy="1022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第二天清晨，小鎮裡的居民發現了一隻死去的流浪狗，牠蜷縮著身體，用身體擋住了寒風，懷裡還抱著一隻破舊的泰迪熊。那隻泰迪熊看起來雖然破爛，但被抱得很緊，彷彿是流浪狗最珍貴的東西。</a:t>
            </a:r>
          </a:p>
        </p:txBody>
      </p:sp>
    </p:spTree>
    <p:extLst>
      <p:ext uri="{BB962C8B-B14F-4D97-AF65-F5344CB8AC3E}">
        <p14:creationId xmlns:p14="http://schemas.microsoft.com/office/powerpoint/2010/main" val="1540200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783</Words>
  <Application>Microsoft Office PowerPoint</Application>
  <PresentationFormat>如螢幕大小 (4:3)</PresentationFormat>
  <Paragraphs>26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8" baseType="lpstr">
      <vt:lpstr>微軟正黑體</vt:lpstr>
      <vt:lpstr>Arial</vt:lpstr>
      <vt:lpstr>Office 佈景主題</vt:lpstr>
      <vt:lpstr>泰德與流浪犬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6</cp:revision>
  <dcterms:created xsi:type="dcterms:W3CDTF">2024-12-18T03:06:54Z</dcterms:created>
  <dcterms:modified xsi:type="dcterms:W3CDTF">2024-12-18T04:02:20Z</dcterms:modified>
</cp:coreProperties>
</file>